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lib.net/" TargetMode="External"/><Relationship Id="rId2" Type="http://schemas.openxmlformats.org/officeDocument/2006/relationships/hyperlink" Target="https://tourlib.net/statti_ukr/panchenko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ерсонський державний університет — Освіта в Україн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" y="215900"/>
            <a:ext cx="1743397" cy="17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9775" y="211874"/>
            <a:ext cx="5229226" cy="28585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готельно-ресторанного та туристичного бізнесу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«САМОДІЯЛЬНИЙ ТУРИЗМ»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kspu.edu/FileDownload.ashx/FACULTYS_EKONOM_03.jpg?id=bbcc1e5c-02f5-4157-9e57-bbd93ec406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5945"/>
            <a:ext cx="1752600" cy="175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3022735"/>
            <a:ext cx="4572000" cy="8125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 «Туризм»</a:t>
            </a:r>
          </a:p>
          <a:p>
            <a:pPr algn="ctr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69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 дисципліни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Метою курсу «Самодіяльний туризм» як навчальної дисципліни є формування вмінь складання необхідної документації, кошторисів, планів і маршрутів самодіяльних туристських подорожей і екскурсій, прийомів роботи, з туристськими колективами, формування об'єктивного ставлення до самодіяльного туризму.</a:t>
            </a:r>
          </a:p>
          <a:p>
            <a:pPr marL="0" indent="0" algn="just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Компетенції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0932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зберігати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примножувати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моральні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закономірностей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загальній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природу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рухової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активного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здорового способу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оброблення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позитивного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несхожості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поваги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різноманітності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мультикультурності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розпізнавання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міжкультурних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проблем 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професійній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Теми дисципліни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Нормативно-правові основи формування туристської організації.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Організаційні структури та документація самодіяльних туристських колективів.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Організаційно-масовий напрям діяльності.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Підготовка і проведення польових заходів (походи, експедиції, зльоти).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Підготовка та проведення міських заходів (екскурсії, виставки, конференції).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Підготовка і проведення змагань з туристського багатоборства.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 психологічної роботи з групою.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рекомендованих джерел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</a:t>
            </a: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Грицак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самодіяльного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«Туризм» / Ю.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Грицак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2008. - 164 с.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Мешко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Регіональний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стратегія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Монографія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Н.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Мешко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Дніпропетровськ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2016. - 321 с.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Олійник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стан 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подієвого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туризму на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В.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Олійник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Глобальні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- 2016. - Вип.14. - C.487-490.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uk-UA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Додаткова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Панченко С.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туризму 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С. Панченко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Електронний ресурс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Режим доступу: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https://tourlib.net/statti_ukr/panchenko.htm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Петренко С.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пригодницького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туризму / С. Петренко //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Всеукраїнської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науково-практичної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Стратегічні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туристичної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готельно-ресторанної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індустрії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практика 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інновації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(м. Умань, 30-31.10.2019 р.). - Умань: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Візаві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2019. - 350 с. - С.44-45.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Рожнова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етнотуризму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зарубіжний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В. Рожнова //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Етнічна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- 2013. - Вип.39. - С.35-44. 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Електронні ресурси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про туризм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Електронний ресурс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Режим доступу: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https://tourlib.net/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454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Мета дисципліни</vt:lpstr>
      <vt:lpstr>Компетенції</vt:lpstr>
      <vt:lpstr>Теми дисципліни</vt:lpstr>
      <vt:lpstr>Список рекомендованих джерел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 вільного вибору студента  “Самодіяльний туризм”</dc:title>
  <dc:creator>Егор</dc:creator>
  <cp:lastModifiedBy>iyudin</cp:lastModifiedBy>
  <cp:revision>10</cp:revision>
  <dcterms:created xsi:type="dcterms:W3CDTF">2020-06-07T08:20:39Z</dcterms:created>
  <dcterms:modified xsi:type="dcterms:W3CDTF">2021-01-31T13:11:01Z</dcterms:modified>
</cp:coreProperties>
</file>